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7" r:id="rId4"/>
    <p:sldId id="277" r:id="rId5"/>
    <p:sldId id="258" r:id="rId6"/>
    <p:sldId id="261" r:id="rId7"/>
    <p:sldId id="260" r:id="rId8"/>
    <p:sldId id="262" r:id="rId9"/>
    <p:sldId id="272" r:id="rId10"/>
    <p:sldId id="271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720" autoAdjust="0"/>
  </p:normalViewPr>
  <p:slideViewPr>
    <p:cSldViewPr>
      <p:cViewPr varScale="1">
        <p:scale>
          <a:sx n="53" d="100"/>
          <a:sy n="53" d="100"/>
        </p:scale>
        <p:origin x="1262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38AAF-ACB0-4B4F-83C3-E0EFD49A44FD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EA9FF-AED4-4325-8EAA-6F48CE34BF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5574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1CE92-41E8-4F82-A165-AA833B899E06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EB4C-FE00-44F7-AFAB-88A03F11BE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5612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2558-B3A7-4194-AACF-BC4E8CE21F76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EDBF-5046-4541-A7A2-1116587BC6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22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2B5D-AB82-4AB4-B552-90BDBB21E4D1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7C86A-43F1-4486-821C-85A11E2481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4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9CF8-4148-46A2-8571-7BB4E4E70CF4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64C97-3120-4AB0-A923-45334EF42B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4412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37A58-4476-491E-9076-8915C293D396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00B80-B922-4E8E-A4C9-C2A525FCC3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74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85914-6A30-4599-A0B4-BD0592473385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56623-F835-46E6-9920-B9C2A6C120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904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52722-4E0C-43CA-A1C1-08230D01D240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FDD01-A416-4F23-999E-09F40CCFB9C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264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A31EE-C426-47B6-B469-0EE3536FC9A2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D7421-A2E5-46C3-A405-AF43D91116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288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3FFF-563A-4EA5-8ED2-D086320B3373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B49FD-0F54-4E0F-A0A9-C6BC45A63C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5832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0FA44-D0F9-4236-889D-E96813206DD2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FB924-F9AA-40DC-BBF2-578FBFFD84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364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FB3419-56D2-4E03-A9EE-449A4EAF5AA9}" type="datetimeFigureOut">
              <a:rPr lang="ru-RU"/>
              <a:pPr>
                <a:defRPr/>
              </a:pPr>
              <a:t>22.05.2025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D2CDBB35-4F91-412F-8930-690544C5A4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56" r:id="rId4"/>
    <p:sldLayoutId id="2147483762" r:id="rId5"/>
    <p:sldLayoutId id="2147483757" r:id="rId6"/>
    <p:sldLayoutId id="2147483763" r:id="rId7"/>
    <p:sldLayoutId id="2147483764" r:id="rId8"/>
    <p:sldLayoutId id="2147483765" r:id="rId9"/>
    <p:sldLayoutId id="2147483758" r:id="rId10"/>
    <p:sldLayoutId id="214748376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://chesnokovka.perev-roo.ru/A_Chesnkovka/2017_chesn/pitanie/prigotovlenie_goryachego_zavtraka.pptx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hesnokovka.perev-roo.ru/A_Chesnkovka/2017_chesn/pitanie/prigotovlenie_goryachego_zavtraka.pptx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webp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3975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5076825" y="5300663"/>
            <a:ext cx="3382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4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69863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Прямоугольник 1"/>
          <p:cNvSpPr>
            <a:spLocks noChangeArrowheads="1"/>
          </p:cNvSpPr>
          <p:nvPr/>
        </p:nvSpPr>
        <p:spPr bwMode="auto">
          <a:xfrm>
            <a:off x="795338" y="3586163"/>
            <a:ext cx="3833812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Наш девиз: </a:t>
            </a:r>
            <a:r>
              <a:rPr lang="ru-RU" alt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«Чтобы жизнью наслаждаться -                           нужно правильно питаться!» </a:t>
            </a:r>
            <a:endParaRPr lang="ru-RU" altLang="ru-RU" sz="2400" b="1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6" name="Picture 7" descr="Картинка повар для детей (37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663700"/>
            <a:ext cx="3195638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3"/>
          <p:cNvSpPr>
            <a:spLocks noChangeArrowheads="1"/>
          </p:cNvSpPr>
          <p:nvPr/>
        </p:nvSpPr>
        <p:spPr bwMode="auto">
          <a:xfrm>
            <a:off x="4665663" y="404813"/>
            <a:ext cx="3794125" cy="49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МЕНЮ</a:t>
            </a:r>
            <a:endParaRPr lang="ru-RU" altLang="ru-RU" sz="2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248" name="Прямоугольник 7"/>
          <p:cNvSpPr>
            <a:spLocks noChangeArrowheads="1"/>
          </p:cNvSpPr>
          <p:nvPr/>
        </p:nvSpPr>
        <p:spPr bwMode="auto">
          <a:xfrm>
            <a:off x="528638" y="225425"/>
            <a:ext cx="3611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400" b="1"/>
              <a:t>Муниципальное бюджетное общеобразовательное учреждение «Средняя общеобразовательная школа № 22» г. Уссурийска Уссурийского городского округа Приморского края</a:t>
            </a:r>
            <a:endParaRPr lang="ru-RU" altLang="ru-RU" sz="1400"/>
          </a:p>
        </p:txBody>
      </p:sp>
      <p:pic>
        <p:nvPicPr>
          <p:cNvPr id="10250" name="Picture 7" descr="Картинка повар для детей (37 фото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663700"/>
            <a:ext cx="3197225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076825" y="2060575"/>
            <a:ext cx="44450" cy="460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009" y="995400"/>
            <a:ext cx="3424771" cy="467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16632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9013" y="650728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Приятного аппетита!!!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77" y="650728"/>
            <a:ext cx="3107421" cy="2376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00" y="1838860"/>
            <a:ext cx="2468846" cy="17281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7" y="3822507"/>
            <a:ext cx="3518118" cy="19102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19373" y="3053647"/>
            <a:ext cx="4436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 столовой номер 22,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Гремит посуда, суетятся повара!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Стараются, готовят, накрывают,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Детишек с радостью встречают!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Мы скажем хором, от души: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Спасибо Вам, вы хороши!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2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4939" y="692696"/>
            <a:ext cx="407706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Приготовление горячего завтрака</a:t>
            </a:r>
            <a:r>
              <a:rPr lang="ru-RU" alt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"</a:t>
            </a:r>
            <a:endParaRPr lang="ru-RU" altLang="ru-RU" sz="1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81379"/>
            <a:ext cx="3334676" cy="2088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4939" y="2060849"/>
            <a:ext cx="3811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Ингредиенты </a:t>
            </a:r>
            <a:r>
              <a:rPr lang="ru-RU" b="1" dirty="0" smtClean="0">
                <a:solidFill>
                  <a:srgbClr val="FF0000"/>
                </a:solidFill>
              </a:rPr>
              <a:t> для приготовления пшенной молочной каши: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пшено, </a:t>
            </a:r>
            <a:r>
              <a:rPr lang="ru-RU" b="1" dirty="0">
                <a:solidFill>
                  <a:srgbClr val="FF0000"/>
                </a:solidFill>
              </a:rPr>
              <a:t>молоко, сливочное масло, </a:t>
            </a:r>
            <a:r>
              <a:rPr lang="ru-RU" b="1" dirty="0" smtClean="0">
                <a:solidFill>
                  <a:srgbClr val="FF0000"/>
                </a:solidFill>
              </a:rPr>
              <a:t>сахар, соль </a:t>
            </a:r>
            <a:r>
              <a:rPr lang="ru-RU" b="1" dirty="0">
                <a:solidFill>
                  <a:srgbClr val="FF0000"/>
                </a:solidFill>
              </a:rPr>
              <a:t>по вкусу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23" y="1742360"/>
            <a:ext cx="3515201" cy="4212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15594" y="542031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Варим </a:t>
            </a:r>
            <a:r>
              <a:rPr lang="ru-RU" sz="2400" b="1" dirty="0" smtClean="0">
                <a:solidFill>
                  <a:srgbClr val="FF0000"/>
                </a:solidFill>
              </a:rPr>
              <a:t>молочную пшенную </a:t>
            </a:r>
            <a:r>
              <a:rPr lang="ru-RU" sz="2400" b="1" dirty="0" smtClean="0">
                <a:solidFill>
                  <a:srgbClr val="FF0000"/>
                </a:solidFill>
              </a:rPr>
              <a:t>кашу на завтрак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8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25400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33375"/>
            <a:ext cx="2020887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0763" y="2581275"/>
            <a:ext cx="326390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На столе дымится каша,</a:t>
            </a:r>
          </a:p>
          <a:p>
            <a:pPr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Где большая ложка наша?</a:t>
            </a:r>
          </a:p>
          <a:p>
            <a:pPr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С кашей будем мы дружить,</a:t>
            </a:r>
          </a:p>
          <a:p>
            <a:pPr>
              <a:defRPr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Лет до ста мы будем жить!</a:t>
            </a:r>
          </a:p>
        </p:txBody>
      </p:sp>
      <p:pic>
        <p:nvPicPr>
          <p:cNvPr id="11270" name="Picture 6" descr="Рецепт: Пшенная каша на RussianFood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292">
            <a:off x="5287096" y="492900"/>
            <a:ext cx="3028523" cy="22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111">
            <a:off x="4820739" y="2717778"/>
            <a:ext cx="2361875" cy="2897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75" y="260648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43273"/>
            <a:ext cx="3259958" cy="378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14046" y="472963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Ингредиенты приготовления омлета: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</a:rPr>
              <a:t>Яйца, молоко, сливочное масло, соль по вкусу</a:t>
            </a:r>
            <a:endParaRPr lang="ru-RU" sz="1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61" y="1492335"/>
            <a:ext cx="3384375" cy="3504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1620" y="476672"/>
            <a:ext cx="334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ПРИГОТОВЛЕНЕ ОМЛЕТА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3621" y="661338"/>
            <a:ext cx="3527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Омлет готов для запекания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145097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74" y="548680"/>
            <a:ext cx="3402019" cy="3521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87624" y="39328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ОМЛЕТ ЗАПЕКАЕТСЯ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45" y="1772816"/>
            <a:ext cx="2096255" cy="27241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93" l="0" r="99457">
                        <a14:foregroundMark x1="24321" y1="28312" x2="21739" y2="27042"/>
                        <a14:foregroundMark x1="14130" y1="15789" x2="14130" y2="15789"/>
                        <a14:foregroundMark x1="11549" y1="5989" x2="10326" y2="10708"/>
                        <a14:foregroundMark x1="14402" y1="9982" x2="15217" y2="9800"/>
                        <a14:foregroundMark x1="20109" y1="15426" x2="20109" y2="15426"/>
                        <a14:foregroundMark x1="7745" y1="33938" x2="5842" y2="27405"/>
                        <a14:foregroundMark x1="5707" y1="27223" x2="5707" y2="27223"/>
                        <a14:foregroundMark x1="5707" y1="27042" x2="3804" y2="28494"/>
                        <a14:foregroundMark x1="3804" y1="28494" x2="136" y2="25045"/>
                        <a14:foregroundMark x1="19701" y1="50272" x2="20652" y2="50454"/>
                        <a14:foregroundMark x1="19158" y1="50272" x2="36277" y2="63702"/>
                        <a14:foregroundMark x1="23370" y1="49183" x2="40353" y2="55717"/>
                        <a14:foregroundMark x1="32609" y1="45917" x2="38995" y2="50635"/>
                        <a14:foregroundMark x1="27582" y1="42650" x2="33424" y2="52813"/>
                        <a14:foregroundMark x1="20109" y1="52087" x2="15217" y2="62069"/>
                        <a14:foregroundMark x1="17799" y1="51724" x2="13995" y2="62976"/>
                        <a14:foregroundMark x1="15217" y1="63339" x2="30027" y2="70236"/>
                        <a14:foregroundMark x1="19293" y1="56624" x2="35326" y2="71506"/>
                        <a14:foregroundMark x1="36549" y1="96189" x2="30842" y2="96552"/>
                        <a14:foregroundMark x1="21875" y1="97459" x2="23234" y2="68058"/>
                        <a14:foregroundMark x1="33016" y1="95100" x2="32337" y2="67877"/>
                        <a14:foregroundMark x1="7609" y1="25227" x2="23505" y2="14156"/>
                        <a14:foregroundMark x1="3668" y1="22505" x2="25543" y2="4174"/>
                        <a14:foregroundMark x1="2989" y1="19601" x2="12908" y2="6171"/>
                        <a14:foregroundMark x1="3397" y1="11978" x2="13315" y2="3085"/>
                        <a14:foregroundMark x1="25543" y1="83303" x2="24728" y2="64428"/>
                        <a14:foregroundMark x1="18207" y1="47731" x2="26359" y2="47187"/>
                        <a14:foregroundMark x1="44701" y1="46279" x2="43750" y2="42650"/>
                        <a14:foregroundMark x1="41440" y1="42287" x2="41848" y2="40472"/>
                        <a14:foregroundMark x1="42799" y1="41016" x2="39130" y2="19419"/>
                        <a14:foregroundMark x1="52038" y1="37750" x2="62500" y2="37024"/>
                        <a14:foregroundMark x1="69837" y1="97459" x2="87228" y2="4174"/>
                        <a14:foregroundMark x1="81658" y1="97278" x2="68614" y2="48457"/>
                        <a14:foregroundMark x1="66848" y1="97822" x2="67663" y2="94374"/>
                        <a14:foregroundMark x1="69158" y1="61343" x2="75815" y2="45191"/>
                        <a14:foregroundMark x1="80707" y1="64791" x2="83288" y2="48094"/>
                        <a14:foregroundMark x1="94701" y1="67877" x2="85054" y2="49909"/>
                        <a14:foregroundMark x1="96603" y1="67695" x2="98641" y2="66788"/>
                        <a14:foregroundMark x1="58152" y1="45191" x2="64266" y2="51180"/>
                        <a14:foregroundMark x1="64266" y1="50998" x2="73234" y2="45009"/>
                        <a14:foregroundMark x1="94701" y1="19601" x2="83560" y2="6534"/>
                        <a14:foregroundMark x1="81929" y1="14338" x2="90082" y2="1996"/>
                        <a14:foregroundMark x1="98777" y1="13612" x2="81793" y2="2541"/>
                        <a14:foregroundMark x1="91848" y1="2178" x2="95652" y2="9256"/>
                        <a14:foregroundMark x1="80978" y1="5082" x2="82609" y2="8530"/>
                        <a14:foregroundMark x1="68207" y1="70417" x2="75408" y2="73140"/>
                        <a14:backgroundMark x1="29755" y1="13793" x2="29755" y2="13793"/>
                        <a14:backgroundMark x1="35054" y1="10526" x2="35054" y2="10526"/>
                        <a14:backgroundMark x1="40217" y1="11615" x2="41848" y2="12160"/>
                        <a14:backgroundMark x1="49728" y1="14882" x2="49728" y2="14882"/>
                        <a14:backgroundMark x1="51223" y1="14882" x2="44973" y2="5989"/>
                        <a14:backgroundMark x1="50679" y1="7260" x2="33832" y2="0"/>
                        <a14:backgroundMark x1="33424" y1="1815" x2="27446" y2="16334"/>
                        <a14:backgroundMark x1="29755" y1="16515" x2="51902" y2="13793"/>
                        <a14:backgroundMark x1="52174" y1="13793" x2="51766" y2="6352"/>
                        <a14:backgroundMark x1="51495" y1="6352" x2="45245" y2="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95" y="4070449"/>
            <a:ext cx="2545793" cy="2148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042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513">
            <a:off x="5319150" y="2567906"/>
            <a:ext cx="2663439" cy="2877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03648" y="332656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ОМЛЕТ ГОТОВ!!!</a:t>
            </a:r>
          </a:p>
          <a:p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3955"/>
            <a:ext cx="2725568" cy="1847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9" y="1340768"/>
            <a:ext cx="2983349" cy="29833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1057574" y="4414280"/>
            <a:ext cx="2924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Делим на порции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" y="188640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845">
            <a:off x="1000140" y="2256797"/>
            <a:ext cx="3273344" cy="32611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05" y="908720"/>
            <a:ext cx="3453303" cy="3354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04664" y="908720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НАРЕЗКА           СЫРА к чаю.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1200169">
            <a:off x="5698236" y="4448639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НАРЕЗКА МАСЛА к чаю.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818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04664"/>
            <a:ext cx="3301213" cy="291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657562"/>
            <a:ext cx="3312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Горячий завтрак готов!!!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578633" y="4365104"/>
            <a:ext cx="1450636" cy="148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AutoShape 4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405110" cy="4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307975" y="7937"/>
            <a:ext cx="405110" cy="4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flipH="1">
            <a:off x="2311117" y="4399617"/>
            <a:ext cx="1718152" cy="148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AutoShape 4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-111941" y="-109950"/>
            <a:ext cx="479818" cy="4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40459" y="42450"/>
            <a:ext cx="479818" cy="40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 flipH="1">
            <a:off x="1227379" y="4621104"/>
            <a:ext cx="2954290" cy="137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AutoShape 4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-111941" y="-411979"/>
            <a:ext cx="825026" cy="8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6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40459" y="-259579"/>
            <a:ext cx="825026" cy="82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для столовой (41 фото)"/>
          <p:cNvSpPr>
            <a:spLocks noChangeAspect="1" noChangeArrowheads="1"/>
          </p:cNvSpPr>
          <p:nvPr/>
        </p:nvSpPr>
        <p:spPr bwMode="auto">
          <a:xfrm>
            <a:off x="155575" y="-24860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606" y="3471125"/>
            <a:ext cx="2443704" cy="22999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20474705">
            <a:off x="4587281" y="382031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cs typeface="David CLM" panose="02000603000000000000" pitchFamily="50" charset="-79"/>
              </a:rPr>
              <a:t>ПРИЯТНОГО АППЕТИТА!!!</a:t>
            </a:r>
            <a:endParaRPr lang="ru-RU" b="1" i="1" dirty="0">
              <a:solidFill>
                <a:srgbClr val="FF0000"/>
              </a:solidFill>
              <a:cs typeface="David CLM" panose="02000603000000000000" pitchFamily="50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3" y="2270066"/>
            <a:ext cx="3598502" cy="3320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" y="278501"/>
            <a:ext cx="9144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6" y="1513641"/>
            <a:ext cx="3315437" cy="42196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28" y="677218"/>
            <a:ext cx="3100686" cy="2497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3175149"/>
            <a:ext cx="424847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Мы за столиком сидим,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Вкусный завтрак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мы </a:t>
            </a:r>
            <a:r>
              <a:rPr lang="ru-RU" sz="2400" b="1" dirty="0">
                <a:solidFill>
                  <a:srgbClr val="FF0000"/>
                </a:solidFill>
              </a:rPr>
              <a:t>едим.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Постарались повара,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Приготовили с утра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Нам омлет и запеканки.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Кашу вкусную </a:t>
            </a:r>
            <a:r>
              <a:rPr lang="ru-RU" sz="2400" b="1" dirty="0" smtClean="0">
                <a:solidFill>
                  <a:srgbClr val="FF0000"/>
                </a:solidFill>
              </a:rPr>
              <a:t>                            из пшенки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764704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Повара накрывают столы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794</TotalTime>
  <Words>179</Words>
  <Application>Microsoft Office PowerPoint</Application>
  <PresentationFormat>Экран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Arial Black</vt:lpstr>
      <vt:lpstr>Calibri</vt:lpstr>
      <vt:lpstr>David CLM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Современная школа</cp:lastModifiedBy>
  <cp:revision>51</cp:revision>
  <dcterms:created xsi:type="dcterms:W3CDTF">2023-04-02T20:06:08Z</dcterms:created>
  <dcterms:modified xsi:type="dcterms:W3CDTF">2025-05-21T21:59:38Z</dcterms:modified>
</cp:coreProperties>
</file>